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pt-PT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548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285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421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343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2184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51260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96775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1953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1644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532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062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274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392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5691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460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607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754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8D21224-5DFC-4BBB-BAD8-B7CCF7704367}" type="datetimeFigureOut">
              <a:rPr lang="pt-PT" smtClean="0"/>
              <a:t>20/09/2018</a:t>
            </a:fld>
            <a:endParaRPr lang="pt-PT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550CBE8-A159-4F59-B3C4-53B5B03185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09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F739D4-DE0F-490B-939D-97004DF81F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PT" sz="4000" dirty="0">
                <a:latin typeface="Adobe Caslon Pro Bold" panose="0205070206050A020403" pitchFamily="18" charset="0"/>
              </a:rPr>
              <a:t>ATIVIDADES E COMPETÊNCIAS DO TÉCNICO DE COMUNICAÇÃO E SERVIÇO DIGITAL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AB1362-1D5B-4711-91D5-070150B3C7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pt-PT" sz="9600" dirty="0">
                <a:latin typeface="Gill Sans MT" panose="020B0502020104020203" pitchFamily="34" charset="0"/>
              </a:rPr>
              <a:t>FUNÇÕES DO T.C.S.D</a:t>
            </a:r>
          </a:p>
          <a:p>
            <a:endParaRPr lang="pt-PT" dirty="0"/>
          </a:p>
          <a:p>
            <a:r>
              <a:rPr lang="pt-PT" sz="9600" dirty="0">
                <a:solidFill>
                  <a:schemeClr val="tx1"/>
                </a:solidFill>
              </a:rPr>
              <a:t>Assegurar a comunicação comercial e o serviço ao cliente em entidades de diferentes tipologias, através de meios interativos ou digitais.</a:t>
            </a:r>
          </a:p>
        </p:txBody>
      </p:sp>
    </p:spTree>
    <p:extLst>
      <p:ext uri="{BB962C8B-B14F-4D97-AF65-F5344CB8AC3E}">
        <p14:creationId xmlns:p14="http://schemas.microsoft.com/office/powerpoint/2010/main" val="121880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B9532F-32C2-49AA-B3AC-0D7FB66A4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509048"/>
            <a:ext cx="8825658" cy="2712911"/>
          </a:xfrm>
        </p:spPr>
        <p:txBody>
          <a:bodyPr>
            <a:normAutofit/>
          </a:bodyPr>
          <a:lstStyle/>
          <a:p>
            <a:r>
              <a:rPr lang="pt-PT" sz="4000" dirty="0">
                <a:latin typeface="Adobe Caslon Pro Bold" panose="0205070206050A020403" pitchFamily="18" charset="0"/>
              </a:rPr>
              <a:t>ATIVIDADES E COMPETÊNCIAS DO TÉCNICO DE COMUNICAÇÃO E SERVIÇO DIGITAL</a:t>
            </a:r>
            <a:endParaRPr lang="pt-PT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E05EFA-A48C-4C1B-B8E7-9FBAA4173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1240" y="2993358"/>
            <a:ext cx="8825658" cy="1076227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pt-PT" sz="7200" b="1" dirty="0"/>
              <a:t>Principais atividades a desempenhar</a:t>
            </a:r>
          </a:p>
          <a:p>
            <a:pPr algn="l"/>
            <a:br>
              <a:rPr lang="pt-PT" sz="7200" dirty="0"/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Atender e aconselhar os clientes relativamente a produtos ou serviços através de meios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interativos ou digitais;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Receber e gerir pedidos de assistência de clientes relativamente a produtos ou serviços 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através de meios interativos ou digitais;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Tratar e encaminhar reclamações de clientes através de meios interativos ou digitais;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Implementar e monitorizar estratégias de promoção de produtos e serviços através de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meios interativos ou digitais;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PT" sz="6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18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B9532F-32C2-49AA-B3AC-0D7FB66A4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509048"/>
            <a:ext cx="8825658" cy="2712911"/>
          </a:xfrm>
        </p:spPr>
        <p:txBody>
          <a:bodyPr>
            <a:normAutofit/>
          </a:bodyPr>
          <a:lstStyle/>
          <a:p>
            <a:r>
              <a:rPr lang="pt-PT" sz="4000" dirty="0">
                <a:latin typeface="Adobe Caslon Pro Bold" panose="0205070206050A020403" pitchFamily="18" charset="0"/>
              </a:rPr>
              <a:t>ATIVIDADES E COMPETÊNCIAS DO TÉCNICO DE COMUNICAÇÃO E SERVIÇO DIGITAL</a:t>
            </a:r>
            <a:endParaRPr lang="pt-PT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E05EFA-A48C-4C1B-B8E7-9FBAA4173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1240" y="2993358"/>
            <a:ext cx="8825658" cy="1076227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pt-PT" sz="7200" b="1" dirty="0"/>
              <a:t>Principais atividades a desempenhar</a:t>
            </a:r>
          </a:p>
          <a:p>
            <a:pPr algn="l"/>
            <a:br>
              <a:rPr lang="pt-PT" sz="7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Vender e assegurar os procedimentos da venda em meios interativos ou digitais;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Registar, resolver e encaminhar situações comerciais, faturação, contencioso, pontos de situação sobre pedidos em curso e identificação de oportunidades de venda;</a:t>
            </a:r>
            <a:b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Coordenar a atividade das equipas de trabalho em contact centre.</a:t>
            </a:r>
          </a:p>
        </p:txBody>
      </p:sp>
    </p:spTree>
    <p:extLst>
      <p:ext uri="{BB962C8B-B14F-4D97-AF65-F5344CB8AC3E}">
        <p14:creationId xmlns:p14="http://schemas.microsoft.com/office/powerpoint/2010/main" val="274935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854EE-F5CC-4DA0-85A7-9E87593FA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>
                <a:latin typeface="Adobe Caslon Pro Bold" panose="0205070206050A020403" pitchFamily="18" charset="0"/>
              </a:rPr>
              <a:t>ATIVIDADES E COMPETÊNCIAS DO TÉCNICO DE COMUNICAÇÃO E SERVIÇO DIGITAL</a:t>
            </a:r>
            <a:endParaRPr lang="pt-PT" dirty="0"/>
          </a:p>
        </p:txBody>
      </p:sp>
      <p:pic>
        <p:nvPicPr>
          <p:cNvPr id="5" name="Marcador de Posição de Conteúdo 4">
            <a:extLst>
              <a:ext uri="{FF2B5EF4-FFF2-40B4-BE49-F238E27FC236}">
                <a16:creationId xmlns:a16="http://schemas.microsoft.com/office/drawing/2014/main" id="{2F446C1B-28B2-4F32-A752-001C275B1B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406" y="3295142"/>
            <a:ext cx="3048000" cy="2033016"/>
          </a:xfrm>
        </p:spPr>
      </p:pic>
    </p:spTree>
    <p:extLst>
      <p:ext uri="{BB962C8B-B14F-4D97-AF65-F5344CB8AC3E}">
        <p14:creationId xmlns:p14="http://schemas.microsoft.com/office/powerpoint/2010/main" val="26755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331B19-5488-4AD9-AAFE-45B657656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>
                <a:latin typeface="Adobe Caslon Pro Bold" panose="0205070206050A020403" pitchFamily="18" charset="0"/>
              </a:rPr>
              <a:t>ATIVIDADES E COMPETÊNCIAS DO TÉCNICO DE COMUNICAÇÃO E SERVIÇO DIGITAL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8BC6260-7C6D-43D5-97F6-D0D314A93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t-PT" sz="7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pt-PT" sz="7400" b="1" i="1" dirty="0">
                <a:latin typeface="Calibri" panose="020F0502020204030204" pitchFamily="34" charset="0"/>
                <a:cs typeface="Calibri" panose="020F0502020204030204" pitchFamily="34" charset="0"/>
              </a:rPr>
              <a:t>PERFIL</a:t>
            </a:r>
          </a:p>
          <a:p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profissionais do Curso Técnico de Comunicação e Serviço Digital estão aptos a desenvolver planos de social media, criação e edição de redes sociais, criação de conteúdos, campanhas de email marketing, criação de lojas online, etc. Adquirem também competências para vender e assegurar os procedimentos da venda em meios interativos ou digitais; </a:t>
            </a:r>
          </a:p>
          <a:p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e monitorizar estratégias de promoção de produtos e serviços (fazer publicidade e marketing aos produtos e serviços); </a:t>
            </a:r>
          </a:p>
          <a:p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atender e aconselhar os clientes relativamente a produtos ou serviços; </a:t>
            </a:r>
          </a:p>
          <a:p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receber e gerir pedidos de assistência de clientes relativamente a produtos ou serviços através de meios interativos ou digitais;</a:t>
            </a:r>
          </a:p>
          <a:p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tratar e encaminhar reclamações de clientes;</a:t>
            </a:r>
          </a:p>
          <a:p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registar, resolver e encaminhar situações comerciais, faturação, contencioso, pontos de situação sobre pedidos em curso e identificação de oportunidades de venda; </a:t>
            </a:r>
          </a:p>
          <a:p>
            <a:r>
              <a:rPr lang="pt-PT" sz="6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coordenar a atividade de equipas de trabalho na área da comunicação e serviços digitais.</a:t>
            </a:r>
          </a:p>
        </p:txBody>
      </p:sp>
    </p:spTree>
    <p:extLst>
      <p:ext uri="{BB962C8B-B14F-4D97-AF65-F5344CB8AC3E}">
        <p14:creationId xmlns:p14="http://schemas.microsoft.com/office/powerpoint/2010/main" val="364867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C9A83F-A7F1-4ABD-8076-67C40DF77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>
                <a:latin typeface="Adobe Caslon Pro Bold" panose="0205070206050A020403" pitchFamily="18" charset="0"/>
              </a:rPr>
              <a:t>ATIVIDADES E COMPETÊNCIAS DO TÉCNICO DE COMUNICAÇÃO E SERVIÇO DIGITAL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AF45A0B-7A1F-4455-897C-CE4C03602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/>
              <a:t> </a:t>
            </a:r>
            <a:r>
              <a:rPr lang="pt-PT" b="1" dirty="0"/>
              <a:t>Principais saídas profissionais</a:t>
            </a:r>
          </a:p>
          <a:p>
            <a:endParaRPr lang="pt-PT" dirty="0"/>
          </a:p>
          <a:p>
            <a:r>
              <a:rPr lang="pt-PT" sz="1700" dirty="0">
                <a:latin typeface="Calibri" panose="020F0502020204030204" pitchFamily="34" charset="0"/>
                <a:cs typeface="Calibri" panose="020F0502020204030204" pitchFamily="34" charset="0"/>
              </a:rPr>
              <a:t>Criativo numa Agência de Publicidade;</a:t>
            </a:r>
          </a:p>
          <a:p>
            <a:r>
              <a:rPr lang="pt-PT" sz="1700" dirty="0">
                <a:latin typeface="Calibri" panose="020F0502020204030204" pitchFamily="34" charset="0"/>
                <a:cs typeface="Calibri" panose="020F0502020204030204" pitchFamily="34" charset="0"/>
              </a:rPr>
              <a:t>Técnico intermédio em departamento de Marketing, Relações Públicas ou  Publicidade;</a:t>
            </a:r>
          </a:p>
          <a:p>
            <a:r>
              <a:rPr lang="pt-PT" sz="1700" dirty="0">
                <a:latin typeface="Calibri" panose="020F0502020204030204" pitchFamily="34" charset="0"/>
                <a:cs typeface="Calibri" panose="020F0502020204030204" pitchFamily="34" charset="0"/>
              </a:rPr>
              <a:t>Assessor em qualquer área da Comunicação;</a:t>
            </a:r>
          </a:p>
          <a:p>
            <a:r>
              <a:rPr lang="pt-PT" sz="1700" dirty="0">
                <a:latin typeface="Calibri" panose="020F0502020204030204" pitchFamily="34" charset="0"/>
                <a:cs typeface="Calibri" panose="020F0502020204030204" pitchFamily="34" charset="0"/>
              </a:rPr>
              <a:t>Vendas e Promoção, pesquisa de mercado;</a:t>
            </a:r>
          </a:p>
          <a:p>
            <a:r>
              <a:rPr lang="pt-PT" sz="1700" dirty="0">
                <a:latin typeface="Calibri" panose="020F0502020204030204" pitchFamily="34" charset="0"/>
                <a:cs typeface="Calibri" panose="020F0502020204030204" pitchFamily="34" charset="0"/>
              </a:rPr>
              <a:t>Assistente de um gabinete de assessoria de imprensa;</a:t>
            </a:r>
          </a:p>
          <a:p>
            <a:r>
              <a:rPr lang="pt-PT" sz="1700" dirty="0">
                <a:latin typeface="Calibri" panose="020F0502020204030204" pitchFamily="34" charset="0"/>
                <a:cs typeface="Calibri" panose="020F0502020204030204" pitchFamily="34" charset="0"/>
              </a:rPr>
              <a:t>Assistente num departamento de Marketing;</a:t>
            </a:r>
          </a:p>
          <a:p>
            <a:r>
              <a:rPr lang="pt-PT" sz="1700" dirty="0">
                <a:latin typeface="Calibri" panose="020F0502020204030204" pitchFamily="34" charset="0"/>
                <a:cs typeface="Calibri" panose="020F0502020204030204" pitchFamily="34" charset="0"/>
              </a:rPr>
              <a:t>Marketing digital e social media;</a:t>
            </a:r>
          </a:p>
          <a:p>
            <a:r>
              <a:rPr lang="pt-PT" sz="1700" dirty="0">
                <a:latin typeface="Calibri" panose="020F0502020204030204" pitchFamily="34" charset="0"/>
                <a:cs typeface="Calibri" panose="020F0502020204030204" pitchFamily="34" charset="0"/>
              </a:rPr>
              <a:t>Relações Públicas.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014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30FCC3-6535-41F1-9E4C-504473297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>
                <a:latin typeface="Adobe Caslon Pro Bold" panose="0205070206050A020403" pitchFamily="18" charset="0"/>
              </a:rPr>
              <a:t>ATIVIDADES E COMPETÊNCIAS DO TÉCNICO DE COMUNICAÇÃO E SERVIÇO DIGITAL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999088A-41B4-4AB9-AFB7-D88DBA2D6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 b="1" dirty="0"/>
              <a:t>Principais locais para exercer a atividade</a:t>
            </a:r>
          </a:p>
          <a:p>
            <a:endParaRPr lang="pt-PT" dirty="0"/>
          </a:p>
          <a:p>
            <a:r>
              <a:rPr lang="pt-PT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Agências de Publicidade;</a:t>
            </a:r>
          </a:p>
          <a:p>
            <a:r>
              <a:rPr lang="pt-PT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Agências de Comunicação;</a:t>
            </a:r>
          </a:p>
          <a:p>
            <a:r>
              <a:rPr lang="pt-PT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Departamentos de Marketing e Comunicação;</a:t>
            </a:r>
          </a:p>
          <a:p>
            <a:r>
              <a:rPr lang="pt-PT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Comunicação Social: rádio, televisão, jornais e digital;</a:t>
            </a:r>
          </a:p>
          <a:p>
            <a:r>
              <a:rPr lang="pt-PT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Instituições Públicas.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849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ão de Ião">
  <a:themeElements>
    <a:clrScheme name="Sala de Reunião de Ião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Sala de Reunião de Ião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ão de Ião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79</TotalTime>
  <Words>269</Words>
  <Application>Microsoft Office PowerPoint</Application>
  <PresentationFormat>Ecrã Panorâmico</PresentationFormat>
  <Paragraphs>39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4" baseType="lpstr">
      <vt:lpstr>Adobe Caslon Pro Bold</vt:lpstr>
      <vt:lpstr>Arial</vt:lpstr>
      <vt:lpstr>Calibri</vt:lpstr>
      <vt:lpstr>Century Gothic</vt:lpstr>
      <vt:lpstr>Gill Sans MT</vt:lpstr>
      <vt:lpstr>Wingdings 3</vt:lpstr>
      <vt:lpstr>Sala de Reunião de Ião</vt:lpstr>
      <vt:lpstr>ATIVIDADES E COMPETÊNCIAS DO TÉCNICO DE COMUNICAÇÃO E SERVIÇO DIGITAL</vt:lpstr>
      <vt:lpstr>ATIVIDADES E COMPETÊNCIAS DO TÉCNICO DE COMUNICAÇÃO E SERVIÇO DIGITAL</vt:lpstr>
      <vt:lpstr>ATIVIDADES E COMPETÊNCIAS DO TÉCNICO DE COMUNICAÇÃO E SERVIÇO DIGITAL</vt:lpstr>
      <vt:lpstr>ATIVIDADES E COMPETÊNCIAS DO TÉCNICO DE COMUNICAÇÃO E SERVIÇO DIGITAL</vt:lpstr>
      <vt:lpstr>ATIVIDADES E COMPETÊNCIAS DO TÉCNICO DE COMUNICAÇÃO E SERVIÇO DIGITAL</vt:lpstr>
      <vt:lpstr>ATIVIDADES E COMPETÊNCIAS DO TÉCNICO DE COMUNICAÇÃO E SERVIÇO DIGITAL</vt:lpstr>
      <vt:lpstr>ATIVIDADES E COMPETÊNCIAS DO TÉCNICO DE COMUNICAÇÃO E SERVIÇO DIGITAL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ATIVIDADES E COMPETÊNCIAS DO TÉCNICO DE COMUNICAÇÃO E SERVIÇO DIGITAL</dc:title>
  <dc:creator>Formando</dc:creator>
  <cp:lastModifiedBy>Formando</cp:lastModifiedBy>
  <cp:revision>12</cp:revision>
  <dcterms:created xsi:type="dcterms:W3CDTF">2018-09-18T10:34:36Z</dcterms:created>
  <dcterms:modified xsi:type="dcterms:W3CDTF">2018-09-20T09:04:05Z</dcterms:modified>
</cp:coreProperties>
</file>