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60" r:id="rId3"/>
    <p:sldId id="261" r:id="rId4"/>
    <p:sldId id="259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2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5950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2232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7102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8399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7566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754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2653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4482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09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0038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12/3/2018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0138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8949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F6B9B7-3C52-4DE1-AB5A-506122AEF4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479" y="1101691"/>
            <a:ext cx="8637073" cy="1497996"/>
          </a:xfrm>
        </p:spPr>
        <p:txBody>
          <a:bodyPr/>
          <a:lstStyle/>
          <a:p>
            <a:pPr algn="ctr"/>
            <a:r>
              <a:rPr lang="pt-PT" dirty="0">
                <a:solidFill>
                  <a:schemeClr val="accent5"/>
                </a:solidFill>
              </a:rPr>
              <a:t>Gestão de equipas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7BCB8B-2585-476B-9B93-3BC1810614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6564" y="3769503"/>
            <a:ext cx="8637072" cy="977621"/>
          </a:xfrm>
        </p:spPr>
        <p:txBody>
          <a:bodyPr>
            <a:normAutofit fontScale="92500"/>
          </a:bodyPr>
          <a:lstStyle/>
          <a:p>
            <a:r>
              <a:rPr lang="pt-PT" sz="2400" dirty="0"/>
              <a:t>projeto sobre hipoterapia e equitação terapêutica</a:t>
            </a:r>
          </a:p>
        </p:txBody>
      </p:sp>
    </p:spTree>
    <p:extLst>
      <p:ext uri="{BB962C8B-B14F-4D97-AF65-F5344CB8AC3E}">
        <p14:creationId xmlns:p14="http://schemas.microsoft.com/office/powerpoint/2010/main" val="389654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DF2028-09DA-404A-87CA-E940E378D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8" y="689212"/>
            <a:ext cx="9603275" cy="1049235"/>
          </a:xfrm>
        </p:spPr>
        <p:txBody>
          <a:bodyPr>
            <a:normAutofit/>
          </a:bodyPr>
          <a:lstStyle/>
          <a:p>
            <a:r>
              <a:rPr lang="pt-PT" sz="4400" dirty="0">
                <a:solidFill>
                  <a:schemeClr val="accent5"/>
                </a:solidFill>
              </a:rPr>
              <a:t>Introdução</a:t>
            </a:r>
            <a:endParaRPr lang="pt-PT" sz="4400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FB0AF342-A71D-4158-80AD-40894B589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9697" y="2234754"/>
            <a:ext cx="9871743" cy="4315034"/>
          </a:xfrm>
        </p:spPr>
        <p:txBody>
          <a:bodyPr>
            <a:noAutofit/>
          </a:bodyPr>
          <a:lstStyle/>
          <a:p>
            <a:pPr algn="just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pt-PT" sz="2400" dirty="0"/>
              <a:t>Para que qualquer projeto funcione tem de existir uma partilha de saberes e competências que  contribuem para um resultado positivo. </a:t>
            </a:r>
          </a:p>
          <a:p>
            <a:pPr algn="just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pt-PT" sz="2400" dirty="0"/>
              <a:t>Assim para que este desafio fosse possível, houve a necessidade de uma série de procedimentos técnicos e administrativos que culminaram com a conclusão do projeto.</a:t>
            </a:r>
          </a:p>
          <a:p>
            <a:pPr algn="just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pt-PT" sz="2400" dirty="0"/>
              <a:t>O resultado final em muito orgulha o grupo e dignifica a instituição a que pertencemos.</a:t>
            </a:r>
          </a:p>
        </p:txBody>
      </p:sp>
    </p:spTree>
    <p:extLst>
      <p:ext uri="{BB962C8B-B14F-4D97-AF65-F5344CB8AC3E}">
        <p14:creationId xmlns:p14="http://schemas.microsoft.com/office/powerpoint/2010/main" val="2258213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9185B3-FA77-4BE1-A1CC-7F0A2908F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3736" y="1950720"/>
            <a:ext cx="9520158" cy="741234"/>
          </a:xfrm>
        </p:spPr>
        <p:txBody>
          <a:bodyPr>
            <a:normAutofit fontScale="90000"/>
          </a:bodyPr>
          <a:lstStyle/>
          <a:p>
            <a:r>
              <a:rPr lang="pt-PT" sz="3600" dirty="0">
                <a:solidFill>
                  <a:schemeClr val="accent5"/>
                </a:solidFill>
              </a:rPr>
              <a:t>Procedimentos Técnicos e Administrativos que foram efetuados:</a:t>
            </a:r>
            <a:r>
              <a:rPr lang="pt-PT" dirty="0">
                <a:solidFill>
                  <a:schemeClr val="accent5"/>
                </a:solidFill>
              </a:rPr>
              <a:t/>
            </a:r>
            <a:br>
              <a:rPr lang="pt-PT" dirty="0">
                <a:solidFill>
                  <a:schemeClr val="accent5"/>
                </a:solidFill>
              </a:rPr>
            </a:br>
            <a:r>
              <a:rPr lang="pt-PT" dirty="0"/>
              <a:t/>
            </a:r>
            <a:br>
              <a:rPr lang="pt-PT" dirty="0"/>
            </a:br>
            <a:endParaRPr lang="pt-PT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19BBC608-6F68-409C-84D3-8F1D942E4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0416" y="2585274"/>
            <a:ext cx="9603275" cy="3653548"/>
          </a:xfrm>
        </p:spPr>
        <p:txBody>
          <a:bodyPr>
            <a:normAutofit/>
          </a:bodyPr>
          <a:lstStyle/>
          <a:p>
            <a:pPr algn="just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pt-PT" sz="2400" dirty="0"/>
              <a:t>Contacto com os centros da região que dispõem de hipoterapia afim de pedir consentimento para assistir </a:t>
            </a:r>
            <a:r>
              <a:rPr lang="pt-PT" sz="2400" dirty="0" smtClean="0"/>
              <a:t>às </a:t>
            </a:r>
            <a:r>
              <a:rPr lang="pt-PT" sz="2400" dirty="0"/>
              <a:t>sessões, fotografar e filmar para a realização deste projeto;</a:t>
            </a:r>
          </a:p>
          <a:p>
            <a:pPr algn="just">
              <a:lnSpc>
                <a:spcPct val="130000"/>
              </a:lnSpc>
              <a:buFont typeface="Wingdings" panose="05000000000000000000" pitchFamily="2" charset="2"/>
              <a:buChar char="ü"/>
            </a:pPr>
            <a:endParaRPr lang="pt-PT" sz="2400" dirty="0"/>
          </a:p>
          <a:p>
            <a:pPr marL="285750" indent="-285750" algn="just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pt-PT" sz="2400" dirty="0"/>
              <a:t>Pedido de autorização formal à instituição (IEFP) para que nos pudéssemos ausentar do centro;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42044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B0AD61FC-BDA1-46C4-9CE7-F14F3BDE0F5A}"/>
              </a:ext>
            </a:extLst>
          </p:cNvPr>
          <p:cNvSpPr txBox="1"/>
          <p:nvPr/>
        </p:nvSpPr>
        <p:spPr>
          <a:xfrm>
            <a:off x="642115" y="240047"/>
            <a:ext cx="10907770" cy="8316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30000"/>
              </a:lnSpc>
              <a:buFont typeface="Wingdings" panose="05000000000000000000" pitchFamily="2" charset="2"/>
              <a:buChar char="ü"/>
            </a:pPr>
            <a:endParaRPr lang="pt-PT" sz="2800" dirty="0"/>
          </a:p>
          <a:p>
            <a:pPr marL="457200" indent="-457200" algn="just">
              <a:lnSpc>
                <a:spcPct val="130000"/>
              </a:lnSpc>
              <a:buFont typeface="Wingdings" panose="05000000000000000000" pitchFamily="2" charset="2"/>
              <a:buChar char="ü"/>
            </a:pPr>
            <a:endParaRPr lang="pt-PT" sz="2400" dirty="0"/>
          </a:p>
          <a:p>
            <a:pPr marL="457200" indent="-457200" algn="just">
              <a:lnSpc>
                <a:spcPct val="1300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pt-PT" sz="2400" dirty="0"/>
              <a:t>No dia da realização das filmagens e fotos foi necessário a assinatura da declaração de autorização, pela parte dos centros de hipoterapia que </a:t>
            </a:r>
            <a:r>
              <a:rPr lang="pt-PT" sz="2400" dirty="0" smtClean="0"/>
              <a:t>visitámos</a:t>
            </a:r>
            <a:r>
              <a:rPr lang="pt-PT" sz="2400" dirty="0"/>
              <a:t>.</a:t>
            </a:r>
          </a:p>
          <a:p>
            <a:pPr marL="457200" indent="-457200" algn="just">
              <a:lnSpc>
                <a:spcPct val="130000"/>
              </a:lnSpc>
              <a:buFont typeface="Wingdings" panose="05000000000000000000" pitchFamily="2" charset="2"/>
              <a:buChar char="ü"/>
            </a:pPr>
            <a:endParaRPr lang="pt-PT" sz="2400" dirty="0"/>
          </a:p>
          <a:p>
            <a:pPr marL="457200" indent="-457200" algn="just">
              <a:lnSpc>
                <a:spcPct val="130000"/>
              </a:lnSpc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pt-PT" sz="2400" dirty="0"/>
              <a:t>Para que fosse possível realizar este projeto, que necessitou de algum tempo despendido, contámos com a colaboração dos formadores que dispensaram algumas horas de formação para a realização do trabalho e com o bom senso dos elementos do grupo.</a:t>
            </a:r>
          </a:p>
          <a:p>
            <a:pPr>
              <a:lnSpc>
                <a:spcPct val="130000"/>
              </a:lnSpc>
            </a:pPr>
            <a:endParaRPr lang="pt-PT" sz="2400" dirty="0"/>
          </a:p>
          <a:p>
            <a:endParaRPr lang="pt-PT" sz="2000" dirty="0"/>
          </a:p>
          <a:p>
            <a:endParaRPr lang="pt-PT" sz="2000" dirty="0"/>
          </a:p>
          <a:p>
            <a:endParaRPr lang="pt-PT" sz="2000" dirty="0"/>
          </a:p>
          <a:p>
            <a:r>
              <a:rPr lang="pt-PT" dirty="0"/>
              <a:t> </a:t>
            </a:r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49583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86224A-4D66-482F-8CCF-1438E7A48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966497"/>
            <a:ext cx="9603275" cy="1049235"/>
          </a:xfrm>
        </p:spPr>
        <p:txBody>
          <a:bodyPr>
            <a:normAutofit fontScale="90000"/>
          </a:bodyPr>
          <a:lstStyle/>
          <a:p>
            <a:r>
              <a:rPr lang="pt-PT" sz="4400" dirty="0">
                <a:solidFill>
                  <a:schemeClr val="accent5"/>
                </a:solidFill>
              </a:rPr>
              <a:t>Como em qualquer equipa</a:t>
            </a:r>
            <a:r>
              <a:rPr lang="pt-PT" dirty="0">
                <a:solidFill>
                  <a:schemeClr val="accent5"/>
                </a:solidFill>
              </a:rPr>
              <a:t/>
            </a:r>
            <a:br>
              <a:rPr lang="pt-PT" dirty="0">
                <a:solidFill>
                  <a:schemeClr val="accent5"/>
                </a:solidFill>
              </a:rPr>
            </a:br>
            <a:endParaRPr lang="pt-PT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8D2A0E11-CF1F-4B21-A809-BA0F086C4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1376" y="2475422"/>
            <a:ext cx="9520158" cy="3450613"/>
          </a:xfrm>
        </p:spPr>
        <p:txBody>
          <a:bodyPr/>
          <a:lstStyle/>
          <a:p>
            <a:pPr algn="just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pt-PT" sz="2400" dirty="0"/>
              <a:t>Foi imprescindível a divisão de tarefas onde cada um desempenhou a(s) que mais estava habilitado a desenvolver;</a:t>
            </a:r>
          </a:p>
          <a:p>
            <a:pPr algn="just">
              <a:lnSpc>
                <a:spcPct val="130000"/>
              </a:lnSpc>
            </a:pPr>
            <a:endParaRPr lang="pt-PT" sz="2400" dirty="0"/>
          </a:p>
          <a:p>
            <a:pPr algn="just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pt-PT" sz="2400" dirty="0"/>
              <a:t>Houve troca e discussão de ideias até se chegar a uma opinião unanime ou à mais coerente;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24901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7895" y="1909480"/>
            <a:ext cx="1898669" cy="1322221"/>
          </a:xfrm>
        </p:spPr>
        <p:txBody>
          <a:bodyPr>
            <a:normAutofit/>
          </a:bodyPr>
          <a:lstStyle/>
          <a:p>
            <a:r>
              <a:rPr lang="pt-PT" sz="4000" dirty="0" smtClean="0">
                <a:solidFill>
                  <a:schemeClr val="accent5"/>
                </a:solidFill>
              </a:rPr>
              <a:t>Fim!</a:t>
            </a:r>
            <a:endParaRPr lang="pt-PT" sz="4000" dirty="0">
              <a:solidFill>
                <a:schemeClr val="accent5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3323" y="923365"/>
            <a:ext cx="4338917" cy="43389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66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eria">
  <a:themeElements>
    <a:clrScheme name="Galeria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eria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357</TotalTime>
  <Words>239</Words>
  <Application>Microsoft Office PowerPoint</Application>
  <PresentationFormat>Ecrã Panorâmico</PresentationFormat>
  <Paragraphs>29</Paragraphs>
  <Slides>6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10" baseType="lpstr">
      <vt:lpstr>Arial</vt:lpstr>
      <vt:lpstr>Palatino Linotype</vt:lpstr>
      <vt:lpstr>Wingdings</vt:lpstr>
      <vt:lpstr>Galeria</vt:lpstr>
      <vt:lpstr>Gestão de equipas</vt:lpstr>
      <vt:lpstr>Introdução</vt:lpstr>
      <vt:lpstr>Procedimentos Técnicos e Administrativos que foram efetuados:  </vt:lpstr>
      <vt:lpstr>Apresentação do PowerPoint</vt:lpstr>
      <vt:lpstr>Como em qualquer equipa </vt:lpstr>
      <vt:lpstr>Fim!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Gestão de equipas</dc:title>
  <dc:creator>elisabete moura</dc:creator>
  <cp:lastModifiedBy>Formando</cp:lastModifiedBy>
  <cp:revision>24</cp:revision>
  <dcterms:created xsi:type="dcterms:W3CDTF">2018-11-26T11:25:16Z</dcterms:created>
  <dcterms:modified xsi:type="dcterms:W3CDTF">2018-12-03T14:06:38Z</dcterms:modified>
</cp:coreProperties>
</file>